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E160-D443-486A-AE57-104848335EC7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E05EE-9776-41C8-AB31-B196769AFDD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73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Still spørsmålet</a:t>
            </a:r>
            <a:r>
              <a:rPr lang="nb-NO" baseline="0" dirty="0" smtClean="0"/>
              <a:t>.</a:t>
            </a:r>
            <a:r>
              <a:rPr lang="nb-NO" dirty="0" smtClean="0"/>
              <a:t> La studentene tenke,</a:t>
            </a:r>
            <a:r>
              <a:rPr lang="nb-NO" baseline="0" dirty="0" smtClean="0"/>
              <a:t> drøft svaret.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08947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Gå igjennom</a:t>
            </a:r>
            <a:r>
              <a:rPr lang="nb-NO" baseline="0" dirty="0" smtClean="0"/>
              <a:t> punkt for punkt. Bruk gjerne andre eksempler som studentene kjenner seg igjen i, for eksempel et brukt møbel til hybelen.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8694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730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027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44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93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199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789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215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9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14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14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142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840EB-3062-49BD-B3B7-AA4BDE691E5B}" type="datetimeFigureOut">
              <a:rPr lang="nb-NO" smtClean="0"/>
              <a:t>21.06.2017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537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2 Sammenligningsmetoden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415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2 Sammenligningsmetoden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i="1" dirty="0"/>
              <a:t>Du kommer inn en butikk for å kjøpe et par liter appelsinjus til samboeren. De har priset jusen til kr 100 per liter. Ville du kjøpt den? Hvorfor ikke? </a:t>
            </a:r>
          </a:p>
          <a:p>
            <a:r>
              <a:rPr lang="nb-NO" dirty="0" smtClean="0"/>
              <a:t>Sannsynligvis ikke</a:t>
            </a:r>
          </a:p>
          <a:p>
            <a:r>
              <a:rPr lang="nb-NO" dirty="0" smtClean="0"/>
              <a:t>Hvorfor? «Fordi </a:t>
            </a:r>
            <a:r>
              <a:rPr lang="nb-NO" dirty="0"/>
              <a:t>den samme jusen pleier å koste omkring kr 30 i nabobutikken»</a:t>
            </a:r>
          </a:p>
        </p:txBody>
      </p:sp>
    </p:spTree>
    <p:extLst>
      <p:ext uri="{BB962C8B-B14F-4D97-AF65-F5344CB8AC3E}">
        <p14:creationId xmlns:p14="http://schemas.microsoft.com/office/powerpoint/2010/main" val="169316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Hovedpunktene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679092" y="1825625"/>
            <a:ext cx="5360258" cy="4351338"/>
          </a:xfrm>
        </p:spPr>
        <p:txBody>
          <a:bodyPr>
            <a:normAutofit fontScale="92500" lnSpcReduction="20000"/>
          </a:bodyPr>
          <a:lstStyle/>
          <a:p>
            <a:r>
              <a:rPr lang="nb-NO" i="1" dirty="0"/>
              <a:t>Plukk ut de salgene der tingen som selges, ligner mest på det du skal </a:t>
            </a:r>
            <a:r>
              <a:rPr lang="nb-NO" i="1" dirty="0" smtClean="0"/>
              <a:t>verdsette</a:t>
            </a:r>
          </a:p>
          <a:p>
            <a:r>
              <a:rPr lang="nb-NO" i="1" dirty="0"/>
              <a:t>Se etter tingene som de potensielle kjøperne vurderer som de beste alternativene til det du skal </a:t>
            </a:r>
            <a:r>
              <a:rPr lang="nb-NO" i="1" dirty="0" smtClean="0"/>
              <a:t>verdsette</a:t>
            </a:r>
            <a:endParaRPr lang="nb-NO" dirty="0"/>
          </a:p>
          <a:p>
            <a:r>
              <a:rPr lang="nb-NO" i="1" dirty="0"/>
              <a:t>Juster verdien for ulike egenskaper </a:t>
            </a:r>
            <a:r>
              <a:rPr lang="nb-NO" b="1" i="1" dirty="0"/>
              <a:t>i henhold til hvordan dette vurderes i det aktuelle </a:t>
            </a:r>
            <a:r>
              <a:rPr lang="nb-NO" b="1" i="1" dirty="0" smtClean="0"/>
              <a:t>markedet</a:t>
            </a:r>
          </a:p>
          <a:p>
            <a:r>
              <a:rPr lang="nb-NO" i="1" dirty="0"/>
              <a:t>Sett verdien ut fra de justerte verdiene av de sammenlignbare </a:t>
            </a:r>
            <a:r>
              <a:rPr lang="nb-NO" i="1" dirty="0" smtClean="0"/>
              <a:t>salgene</a:t>
            </a:r>
            <a:endParaRPr lang="nb-NO" dirty="0"/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1903" y="2852870"/>
            <a:ext cx="4254840" cy="239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84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Office PowerPoint</Application>
  <PresentationFormat>Widescreen</PresentationFormat>
  <Paragraphs>14</Paragraphs>
  <Slides>3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2 Sammenligningsmetoden</vt:lpstr>
      <vt:lpstr>2 Sammenligningsmetoden</vt:lpstr>
      <vt:lpstr>Hovedpunktene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Sammenligningsmetoden</dc:title>
  <dc:creator>Sølve Bærug</dc:creator>
  <cp:lastModifiedBy>Sølve Bærug</cp:lastModifiedBy>
  <cp:revision>1</cp:revision>
  <dcterms:created xsi:type="dcterms:W3CDTF">2017-06-21T06:35:29Z</dcterms:created>
  <dcterms:modified xsi:type="dcterms:W3CDTF">2017-06-21T06:36:04Z</dcterms:modified>
</cp:coreProperties>
</file>